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4" r:id="rId13"/>
    <p:sldId id="26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2" autoAdjust="0"/>
    <p:restoredTop sz="94719"/>
  </p:normalViewPr>
  <p:slideViewPr>
    <p:cSldViewPr snapToGrid="0" snapToObjects="1">
      <p:cViewPr varScale="1">
        <p:scale>
          <a:sx n="74" d="100"/>
          <a:sy n="74" d="100"/>
        </p:scale>
        <p:origin x="57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png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3.png"/><Relationship Id="rId7" Type="http://schemas.openxmlformats.org/officeDocument/2006/relationships/image" Target="../media/image46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emf"/><Relationship Id="rId5" Type="http://schemas.openxmlformats.org/officeDocument/2006/relationships/image" Target="../media/image51.png"/><Relationship Id="rId10" Type="http://schemas.openxmlformats.org/officeDocument/2006/relationships/image" Target="../media/image56.emf"/><Relationship Id="rId4" Type="http://schemas.openxmlformats.org/officeDocument/2006/relationships/image" Target="../media/image50.png"/><Relationship Id="rId9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CF95D-A4D6-CB4B-979D-CD4DF12AC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82471"/>
            <a:ext cx="82550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936161"/>
            <a:ext cx="1685925" cy="2038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6442" y="1749506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98985" y="5133657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59DF3-9A56-614D-A2B6-648A792F4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532" y="1649380"/>
            <a:ext cx="24384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3256B-7FCF-8145-8A6A-B24F67B1E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974511"/>
            <a:ext cx="34925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1C480D-420D-E848-BB28-39F5665FB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250" y="3990251"/>
            <a:ext cx="25908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B34C43-D4D0-8C42-BC4A-D5D38169E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402" y="4968671"/>
            <a:ext cx="364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2D0303-FE46-C54B-A397-D7C0EB56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9" y="1075774"/>
            <a:ext cx="8915400" cy="476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>
                <a:latin typeface="+mn-lt"/>
              </a:rPr>
              <a:t>Week 8</a:t>
            </a:r>
            <a:r>
              <a:rPr lang="en-GB">
                <a:solidFill>
                  <a:srgbClr val="1C3A63"/>
                </a:solidFill>
                <a:latin typeface="+mn-lt"/>
              </a:rPr>
              <a:t>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5398342" y="4758828"/>
            <a:ext cx="2433145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£10.50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71">
            <a:off x="8178217" y="648226"/>
            <a:ext cx="1674167" cy="1674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673" y="2781300"/>
            <a:ext cx="1438078" cy="85034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85702"/>
              </p:ext>
            </p:extLst>
          </p:nvPr>
        </p:nvGraphicFramePr>
        <p:xfrm>
          <a:off x="2952751" y="5797658"/>
          <a:ext cx="588991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305">
                  <a:extLst>
                    <a:ext uri="{9D8B030D-6E8A-4147-A177-3AD203B41FA5}">
                      <a16:colId xmlns:a16="http://schemas.microsoft.com/office/drawing/2014/main" val="1689438425"/>
                    </a:ext>
                  </a:extLst>
                </a:gridCol>
                <a:gridCol w="1963305">
                  <a:extLst>
                    <a:ext uri="{9D8B030D-6E8A-4147-A177-3AD203B41FA5}">
                      <a16:colId xmlns:a16="http://schemas.microsoft.com/office/drawing/2014/main" val="3130328908"/>
                    </a:ext>
                  </a:extLst>
                </a:gridCol>
                <a:gridCol w="1963305">
                  <a:extLst>
                    <a:ext uri="{9D8B030D-6E8A-4147-A177-3AD203B41FA5}">
                      <a16:colId xmlns:a16="http://schemas.microsoft.com/office/drawing/2014/main" val="3657092407"/>
                    </a:ext>
                  </a:extLst>
                </a:gridCol>
              </a:tblGrid>
              <a:tr h="56449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£__ and ___p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£5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210p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83084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16200000">
            <a:off x="5660163" y="2572274"/>
            <a:ext cx="476250" cy="5889915"/>
          </a:xfrm>
          <a:prstGeom prst="rightBrace">
            <a:avLst>
              <a:gd name="adj1" fmla="val 8333"/>
              <a:gd name="adj2" fmla="val 5032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FBEE72-98CC-3240-BF84-D2E0D19CF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980" y="1554175"/>
            <a:ext cx="35560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40CF3E-97B9-3043-9494-ABEEA6011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2032576"/>
            <a:ext cx="35560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C65389-62F3-9E48-8891-BE9FAE275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868" y="4002793"/>
            <a:ext cx="25908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534B70-FC44-DE41-8D32-D37AB2C86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6214" y="5669376"/>
            <a:ext cx="3568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729A5-1624-7645-B4A7-C8BA00B8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3" y="1108891"/>
            <a:ext cx="8255000" cy="6083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938735"/>
            <a:ext cx="1666875" cy="166687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35382" y="6123709"/>
            <a:ext cx="119149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35382" y="6525490"/>
            <a:ext cx="119149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45699" y="5195455"/>
            <a:ext cx="381174" cy="3637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5C485-B5E6-6F44-B6DC-C66867C56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297" y="1479179"/>
            <a:ext cx="2590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FDEA1C-3C20-0E4C-95E3-6A3A111C2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517913"/>
            <a:ext cx="36830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B25D53-7DF4-694C-B407-769639086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483" y="4045356"/>
            <a:ext cx="25908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343638-47DE-F84A-91B2-367F45135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68" y="5014622"/>
            <a:ext cx="3657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2A6F1-0B32-2B4F-BE8E-969D9990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1044565"/>
            <a:ext cx="8255000" cy="5257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920817"/>
            <a:ext cx="16668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DBAC1-6D9F-AD45-93B8-55F1A096F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062" y="1567487"/>
            <a:ext cx="39497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8A3EA-A2FE-714B-B8E8-72FAAD83A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729" y="3151744"/>
            <a:ext cx="25781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67B3D8-B0F1-C042-ADA2-826FDBAB2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762" y="4502708"/>
            <a:ext cx="31877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349968-E6B7-9243-8AF0-2990AEF8C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642" y="5438765"/>
            <a:ext cx="3644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A10BC-0B4D-B446-84B2-68202CAA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5" y="1041400"/>
            <a:ext cx="8407400" cy="4775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77" y="851392"/>
            <a:ext cx="1666875" cy="1666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78991" y="5182057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974670"/>
              </p:ext>
            </p:extLst>
          </p:nvPr>
        </p:nvGraphicFramePr>
        <p:xfrm>
          <a:off x="1437719" y="5747667"/>
          <a:ext cx="6604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112529362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9373961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39238092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7698092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77919635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88245738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099959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091964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9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2664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7BE03E-C499-3443-A0AF-4E3C9AD10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431" y="1928856"/>
            <a:ext cx="31877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24B915-AD9B-154D-8F37-F943F5C49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777" y="2499360"/>
            <a:ext cx="25908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11F03D-DC96-5E47-806C-E76DC069F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704" y="3974076"/>
            <a:ext cx="2590800" cy="863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1F82E4-224F-C249-908B-1EE9A88AD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023" y="5010928"/>
            <a:ext cx="3644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272F3-8275-104B-9122-1A13A4107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18" y="1027529"/>
            <a:ext cx="8255000" cy="5803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959786"/>
            <a:ext cx="1685925" cy="2038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11" y="2158704"/>
            <a:ext cx="4280405" cy="884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0162" b="13055"/>
          <a:stretch/>
        </p:blipFill>
        <p:spPr>
          <a:xfrm>
            <a:off x="1939422" y="1821623"/>
            <a:ext cx="2124000" cy="3106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74259" y="1744682"/>
            <a:ext cx="0" cy="69371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52442" y="1744682"/>
            <a:ext cx="0" cy="69371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ED8505E-C0ED-F646-B423-6BCFD5984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489" y="1027529"/>
            <a:ext cx="25908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254264-7B33-C04C-9724-CB0BD1D88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358" y="3429000"/>
            <a:ext cx="3644900" cy="876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1CF20C-924B-8E46-9A30-73D53E887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1834" y="4196416"/>
            <a:ext cx="259080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D7954-728A-1C42-95CD-B9A04195BB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7334" y="5472529"/>
            <a:ext cx="17399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6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3F16FA-7419-5346-887A-62F20817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7" y="1046062"/>
            <a:ext cx="8255000" cy="5257800"/>
          </a:xfrm>
          <a:prstGeom prst="rect">
            <a:avLst/>
          </a:prstGeom>
        </p:spPr>
      </p:pic>
      <p:pic>
        <p:nvPicPr>
          <p:cNvPr id="15" name="Picture 1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57" y="4013106"/>
            <a:ext cx="1449787" cy="13651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65" y="865247"/>
            <a:ext cx="1666875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913" y="1851415"/>
            <a:ext cx="1742173" cy="107711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456050" y="4233028"/>
            <a:ext cx="0" cy="4626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73636" y="4722908"/>
            <a:ext cx="182414" cy="2596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73317" y="511038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KG Primary Penmanship" panose="02000506000000020003" pitchFamily="2" charset="77"/>
              </a:rPr>
              <a:t>pm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17468-0A00-B744-9F90-98E9B4336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169" y="1951820"/>
            <a:ext cx="27432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316B62-10B8-2343-A9F2-314C38686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395" y="2985485"/>
            <a:ext cx="3657600" cy="863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E0383C-F9F3-CC46-961A-F1C0A32D69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6302" y="4420915"/>
            <a:ext cx="2590800" cy="86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881F11-9149-BB49-A9B4-32E06F484D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9340" y="5452196"/>
            <a:ext cx="3200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CB062-1D12-4447-B3ED-7FF19561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0" y="1081237"/>
            <a:ext cx="8255000" cy="5270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55" y="920346"/>
            <a:ext cx="1685925" cy="2038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30188" y="5663219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33038" y="5641675"/>
            <a:ext cx="381174" cy="383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074" y="4022942"/>
            <a:ext cx="1449787" cy="136518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2229493" y="4705536"/>
            <a:ext cx="50947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38967" y="4711454"/>
            <a:ext cx="350868" cy="1036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741" y="4000418"/>
            <a:ext cx="1449787" cy="136518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4523211" y="4200856"/>
            <a:ext cx="0" cy="504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23211" y="4728061"/>
            <a:ext cx="332881" cy="1633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86212" y="5204648"/>
            <a:ext cx="264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am                             pm</a:t>
            </a:r>
          </a:p>
        </p:txBody>
      </p:sp>
      <p:sp>
        <p:nvSpPr>
          <p:cNvPr id="2" name="Right Triangle 1"/>
          <p:cNvSpPr/>
          <p:nvPr/>
        </p:nvSpPr>
        <p:spPr>
          <a:xfrm>
            <a:off x="6802582" y="2462562"/>
            <a:ext cx="914400" cy="9144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2F3DD-EDFA-084D-9240-B14DF279B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692" y="1337211"/>
            <a:ext cx="25908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42818-A542-A14B-A427-67035EB65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6982" y="2626957"/>
            <a:ext cx="3657600" cy="876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DD25D4-5A5D-D64C-9F47-B0565417D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055" y="4267386"/>
            <a:ext cx="3530600" cy="876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B17594-C16A-BB4F-8103-288DD0676A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5903" y="5477966"/>
            <a:ext cx="3200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C098C-DA87-C745-94DE-E0EF1741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6" y="1038783"/>
            <a:ext cx="8255000" cy="4775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43" y="804794"/>
            <a:ext cx="1666875" cy="1666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952259" y="2820565"/>
            <a:ext cx="289460" cy="71274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55357" y="2820565"/>
            <a:ext cx="531628" cy="5954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51791" y="2862341"/>
            <a:ext cx="531628" cy="5954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80581" y="2820565"/>
            <a:ext cx="444598" cy="6655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50149" y="3455342"/>
            <a:ext cx="698286" cy="207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39748" y="2870313"/>
            <a:ext cx="531628" cy="5954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6430716">
            <a:off x="2002363" y="2946379"/>
            <a:ext cx="155420" cy="9865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rot="20748952">
            <a:off x="3223831" y="3337469"/>
            <a:ext cx="547976" cy="35132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19572446">
            <a:off x="5330487" y="3308195"/>
            <a:ext cx="381126" cy="236376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91" y="5665628"/>
            <a:ext cx="1066589" cy="9397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88" y="5545963"/>
            <a:ext cx="1197116" cy="1066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2" y="5665665"/>
            <a:ext cx="1066589" cy="9397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1" y="5593957"/>
            <a:ext cx="1066589" cy="10554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62" y="5630237"/>
            <a:ext cx="1014378" cy="10106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82" y="5559193"/>
            <a:ext cx="1197116" cy="1066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31" y="5552578"/>
            <a:ext cx="1197116" cy="10665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1616819" y="2858260"/>
            <a:ext cx="521488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2846158" y="2878666"/>
            <a:ext cx="521488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4833117" y="2856314"/>
            <a:ext cx="521488" cy="60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4"/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BEA2C-7A7C-FA45-8DCE-4D4061DA53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1704" y="1038783"/>
            <a:ext cx="25781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E0A927-557F-DD43-8D77-060973FCF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983" y="2715203"/>
            <a:ext cx="32004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0A4A2-E04B-8D42-8837-2C4AB109C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515" y="3517108"/>
            <a:ext cx="36449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CD0AA-E71D-8941-B2F3-0B3B9CFC9D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6466" y="4863330"/>
            <a:ext cx="3644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A9736-9A7C-E544-9D15-5E8667C0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1062605"/>
            <a:ext cx="8394700" cy="5257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59" y="881687"/>
            <a:ext cx="1666875" cy="1666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89724" y="5630775"/>
            <a:ext cx="470104" cy="467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799A9-3454-4D48-BA58-69EF91E66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750" y="1551703"/>
            <a:ext cx="31623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18BE2C-55B7-614F-87D7-79AE5827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289" y="2822921"/>
            <a:ext cx="25908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24B5D-55FD-9E44-8DC2-883CEFD94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230" y="4285010"/>
            <a:ext cx="12827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6C2F51-D38B-D34A-A6A8-19D3211AF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150" y="5500935"/>
            <a:ext cx="647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20638A-504B-4FC3-8C74-359C2CF49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056DF1-5530-445E-AAFF-8A7A9D71BD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040C5-0D17-4569-9D4D-5FFA53AF47EB}">
  <ds:schemaRefs>
    <ds:schemaRef ds:uri="http://www.w3.org/XML/1998/namespace"/>
    <ds:schemaRef ds:uri="http://schemas.microsoft.com/office/2006/documentManagement/types"/>
    <ds:schemaRef ds:uri="4921e149-a19a-41e8-bd6b-88f26a43303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6238</TotalTime>
  <Words>95</Words>
  <Application>Microsoft Office PowerPoint</Application>
  <PresentationFormat>A4 Paper (210x297 mm)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</vt:lpstr>
      <vt:lpstr>Calibri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144</cp:revision>
  <dcterms:created xsi:type="dcterms:W3CDTF">2019-10-15T10:24:11Z</dcterms:created>
  <dcterms:modified xsi:type="dcterms:W3CDTF">2020-07-09T10:52:24Z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